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15" d="100"/>
          <a:sy n="115" d="100"/>
        </p:scale>
        <p:origin x="3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32C0-6785-C894-0E02-57FDEFB2B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431D4-4D6C-3E19-9A4E-3F62C3762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87C0E-0A2A-2E42-F343-5697678C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E656-63A4-51FF-1600-64EC66C7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F80B4-9CE7-5F93-9136-6B04960F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2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36B8-6EB5-F8CD-7DCE-8033809B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47946-194B-7C48-AE2C-1759DDB3E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8C750-DCDE-9644-46B6-923BAD22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8A84-2C7E-4928-335D-6BFA206C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FFF5-E4AD-59ED-4A5A-5357F2B2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3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E17D8-168A-57CE-6FA6-F22553EFA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F11DA-647F-51E1-9001-CCB14FF5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562B9-B9C5-BB0C-38F9-DE9A6E5B9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2EB7A-25C7-3132-97AA-2063DBB2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02C9-5FEA-FF4C-E77F-A81CCA76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2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0B26-67AE-B163-ED26-C99F7D59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832ED-E646-6F8B-D230-5F5E7BCF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98D98-D052-E2FE-0EB6-F66D345F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59A2A-4E33-BDB3-52D2-BE09B6ED0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481C-6430-F269-0016-81190491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5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1E8D-1361-CB8C-CCA6-C49E9686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85F3D-F26C-727C-0D81-F6FDA89A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A266-1229-4DF5-C65F-6FE12A0D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BD363-A213-19B8-1FF8-8DEF35FD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63A8C-58FA-EABC-1063-A50CB858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4C1C-9946-C067-619C-B5843CC8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6C9AC-EFAB-7FBF-C35D-464B5DEC3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6C3D2-9C1F-B7D8-1124-0A531D237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C52BD-194C-685E-6FB6-B6DE2FF5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C302C-C8DF-6982-EF17-D025D76E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C85E3-7E80-05B3-EA56-1AF1BB3A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1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E5AB-C308-0404-F2FD-87A9D43F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145E-5FF5-2FC1-345A-5935287A6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07E84-FEE1-C4D0-F018-A13E49E36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40CD9-2E10-DA83-FA36-CE660E3A9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1B861-EB22-5993-893A-38909EA3B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71787-5D4A-C0D2-2109-9A51588F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1EB35-A288-7B9B-59D1-0FABC9E9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BC5F5-37F9-EEE6-75B6-1A9815C5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6048-1F92-C13A-1C0E-0F199658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162378-90EE-EDFB-63E5-38BF45ED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0114F-F74C-495A-7E10-F1F0A9DC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8FE7D-3FAA-15A0-A8BE-4955B905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F1F8A-AB2C-4B27-3571-7DA09CDC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F6412-6069-E005-382F-345027E0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FA6BF-7FFB-8532-415C-5C8C0C7D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3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B80E-2801-D27B-BB55-4ED06CBA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2F8BE-F310-89CB-04D6-F618E542B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371B7-4761-9631-72F2-55D7CBDC9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AB431-EF3A-EA8D-804E-8666453C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1B05-6036-2DE2-3BD0-A805FE3D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D3AD2-68B1-9631-5B1E-6500F090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3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BFCE-6A1F-333D-E182-F24658B4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D4D277-F9D8-D4D0-84A2-B78E5E59F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31F9B-4CEA-BB81-3226-E7CE2D247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91C27-F62C-EEEC-B01B-5055F63D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DB546-F362-4EA0-15AB-94A9BBED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78126-7FB7-7999-A7E1-E4A8276B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AAEA8-702F-6508-475D-4DC69C53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A04E-4758-5E1E-EB44-8A83E0CED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37BDA-BE63-A07D-1C31-41A660E9E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9BC76E-3FD7-2F4B-B018-9253A98E802F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3FEE7-59FA-C12A-D6F7-B4ED682D4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C502-FCD9-F78A-19A0-13CB604EE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7B91B-7E46-6F4B-A3BD-C9A1C01D7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3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0161-4869-7504-9D75-FF87735594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D&amp;D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D0DE5-B11C-3F33-BF0D-0583E5C1F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0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All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</a:t>
            </a:r>
          </a:p>
        </p:txBody>
      </p:sp>
      <p:pic>
        <p:nvPicPr>
          <p:cNvPr id="5" name="Picture 4" descr="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B30EA89B-F17C-5A72-D727-7A64781A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2" y="2835792"/>
            <a:ext cx="4471626" cy="2802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49658" y="2331523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3E8AA-55B0-5CC8-F8FF-C0F53D524A2F}"/>
              </a:ext>
            </a:extLst>
          </p:cNvPr>
          <p:cNvSpPr txBox="1"/>
          <p:nvPr/>
        </p:nvSpPr>
        <p:spPr>
          <a:xfrm>
            <a:off x="1038840" y="5773248"/>
            <a:ext cx="153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no HP lost</a:t>
            </a:r>
          </a:p>
          <a:p>
            <a:r>
              <a:rPr lang="en-US" dirty="0"/>
              <a:t>0 = TPK</a:t>
            </a:r>
          </a:p>
        </p:txBody>
      </p:sp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9CC411-8178-E80C-B298-E35083A4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41" y="1806705"/>
            <a:ext cx="5936725" cy="4790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71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All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</a:t>
            </a:r>
          </a:p>
        </p:txBody>
      </p:sp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19CC411-8178-E80C-B298-E35083A4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0" y="1851310"/>
            <a:ext cx="5936725" cy="479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62FB5-7F19-B3E8-5F7E-9B634EF7D2A3}"/>
              </a:ext>
            </a:extLst>
          </p:cNvPr>
          <p:cNvSpPr txBox="1"/>
          <p:nvPr/>
        </p:nvSpPr>
        <p:spPr>
          <a:xfrm>
            <a:off x="6869151" y="2135731"/>
            <a:ext cx="475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negligible correlations between all variables and </a:t>
            </a:r>
            <a:r>
              <a:rPr lang="en-US" dirty="0" err="1"/>
              <a:t>party_total_hpratio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67177-D435-D0C0-5057-4BBD22059033}"/>
              </a:ext>
            </a:extLst>
          </p:cNvPr>
          <p:cNvSpPr/>
          <p:nvPr/>
        </p:nvSpPr>
        <p:spPr>
          <a:xfrm>
            <a:off x="524107" y="4493941"/>
            <a:ext cx="4817328" cy="12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CF7D87-B3A0-34C6-752C-A2BA3C46D44E}"/>
              </a:ext>
            </a:extLst>
          </p:cNvPr>
          <p:cNvSpPr/>
          <p:nvPr/>
        </p:nvSpPr>
        <p:spPr>
          <a:xfrm rot="5400000">
            <a:off x="2420846" y="3658636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1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Only TPK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346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7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Precombat HP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6396166" y="1671768"/>
            <a:ext cx="5064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Party HP Ratio of 0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have </a:t>
            </a:r>
            <a:r>
              <a:rPr lang="en-US" dirty="0" err="1"/>
              <a:t>postcombat_hp</a:t>
            </a:r>
            <a:r>
              <a:rPr lang="en-US" dirty="0"/>
              <a:t> of 0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Variety of precombat </a:t>
            </a:r>
            <a:r>
              <a:rPr lang="en-US" dirty="0" err="1"/>
              <a:t>hps</a:t>
            </a:r>
            <a:r>
              <a:rPr lang="en-US" dirty="0"/>
              <a:t> (see histogram)]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weird data situations that I can find… seems like legitimate TPKs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 descr="A graph of a person&#10;&#10;Description automatically generated">
            <a:extLst>
              <a:ext uri="{FF2B5EF4-FFF2-40B4-BE49-F238E27FC236}">
                <a16:creationId xmlns:a16="http://schemas.microsoft.com/office/drawing/2014/main" id="{BCE7A75F-5BEA-7A85-8998-DA0E69BD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76" y="1922097"/>
            <a:ext cx="4686935" cy="2118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with blue squares&#10;&#10;Description automatically generated">
            <a:extLst>
              <a:ext uri="{FF2B5EF4-FFF2-40B4-BE49-F238E27FC236}">
                <a16:creationId xmlns:a16="http://schemas.microsoft.com/office/drawing/2014/main" id="{EF83284C-8034-DB00-D043-19C44AD1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44" y="4379177"/>
            <a:ext cx="4484093" cy="211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2DFFE6-FA25-36AC-9BF5-FF872C8B1623}"/>
              </a:ext>
            </a:extLst>
          </p:cNvPr>
          <p:cNvSpPr txBox="1"/>
          <p:nvPr/>
        </p:nvSpPr>
        <p:spPr>
          <a:xfrm>
            <a:off x="7493879" y="3855523"/>
            <a:ext cx="221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Party Size Histogram</a:t>
            </a:r>
          </a:p>
        </p:txBody>
      </p:sp>
      <p:pic>
        <p:nvPicPr>
          <p:cNvPr id="15" name="Picture 14" descr="A screenshot of a video&#10;&#10;Description automatically generated">
            <a:extLst>
              <a:ext uri="{FF2B5EF4-FFF2-40B4-BE49-F238E27FC236}">
                <a16:creationId xmlns:a16="http://schemas.microsoft.com/office/drawing/2014/main" id="{88680CB1-7D08-C0F0-B3C4-6C3DCEF6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3" y="4509420"/>
            <a:ext cx="5029896" cy="2230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0B9DB-BFE9-4A5B-946F-CEDB180D669F}"/>
              </a:ext>
            </a:extLst>
          </p:cNvPr>
          <p:cNvSpPr txBox="1"/>
          <p:nvPr/>
        </p:nvSpPr>
        <p:spPr>
          <a:xfrm>
            <a:off x="1621732" y="4140088"/>
            <a:ext cx="294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Monster Number Histogram</a:t>
            </a:r>
          </a:p>
        </p:txBody>
      </p:sp>
    </p:spTree>
    <p:extLst>
      <p:ext uri="{BB962C8B-B14F-4D97-AF65-F5344CB8AC3E}">
        <p14:creationId xmlns:p14="http://schemas.microsoft.com/office/powerpoint/2010/main" val="82026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Scaled &amp; Filtered (04-05) – HP Ratio &lt;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7701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390211" y="4554450"/>
            <a:ext cx="506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all instances of HP Ratio &gt;= 1</a:t>
            </a:r>
          </a:p>
          <a:p>
            <a:r>
              <a:rPr lang="en-US" dirty="0"/>
              <a:t>Negligible correlations</a:t>
            </a:r>
          </a:p>
        </p:txBody>
      </p:sp>
      <p:pic>
        <p:nvPicPr>
          <p:cNvPr id="7" name="Picture 6" descr="A graph of a person&#10;&#10;Description automatically generated">
            <a:extLst>
              <a:ext uri="{FF2B5EF4-FFF2-40B4-BE49-F238E27FC236}">
                <a16:creationId xmlns:a16="http://schemas.microsoft.com/office/drawing/2014/main" id="{03C1F28D-B3F0-2F57-E2DD-0F646E7A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3" y="1909397"/>
            <a:ext cx="4458489" cy="203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E462C-6DCB-1924-F9D8-2A89CDDE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98" y="1737118"/>
            <a:ext cx="5836128" cy="4724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5E213B-D991-7B0A-1B36-E675095CFAEE}"/>
              </a:ext>
            </a:extLst>
          </p:cNvPr>
          <p:cNvSpPr/>
          <p:nvPr/>
        </p:nvSpPr>
        <p:spPr>
          <a:xfrm rot="5400000">
            <a:off x="7595013" y="3544443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BB04E-1A97-D46E-379F-13E73B393C9C}"/>
              </a:ext>
            </a:extLst>
          </p:cNvPr>
          <p:cNvSpPr/>
          <p:nvPr/>
        </p:nvSpPr>
        <p:spPr>
          <a:xfrm>
            <a:off x="6877618" y="4354765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60D2D9-B882-C6AA-49F4-F1020CDD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861" y="1835530"/>
            <a:ext cx="5687574" cy="4560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Scaled &amp; Filtered (04-05) – No TPK &amp; HP Ratio &lt;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7354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390211" y="4554450"/>
            <a:ext cx="5064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all instances of HP Ratio &gt;= 1 and all TPKs</a:t>
            </a:r>
          </a:p>
          <a:p>
            <a:r>
              <a:rPr lang="en-US" dirty="0"/>
              <a:t>Negligible correlations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E213B-D991-7B0A-1B36-E675095CFAEE}"/>
              </a:ext>
            </a:extLst>
          </p:cNvPr>
          <p:cNvSpPr/>
          <p:nvPr/>
        </p:nvSpPr>
        <p:spPr>
          <a:xfrm rot="5400000">
            <a:off x="7595013" y="3544443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BB04E-1A97-D46E-379F-13E73B393C9C}"/>
              </a:ext>
            </a:extLst>
          </p:cNvPr>
          <p:cNvSpPr/>
          <p:nvPr/>
        </p:nvSpPr>
        <p:spPr>
          <a:xfrm>
            <a:off x="6877618" y="4354765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of a person&#10;&#10;Description automatically generated">
            <a:extLst>
              <a:ext uri="{FF2B5EF4-FFF2-40B4-BE49-F238E27FC236}">
                <a16:creationId xmlns:a16="http://schemas.microsoft.com/office/drawing/2014/main" id="{E7DD1CF7-DEDF-C6F4-D13D-A218442C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11" y="1987834"/>
            <a:ext cx="4753494" cy="2220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382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8B843AE-38D6-112C-9A01-8172A647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632" y="1843397"/>
            <a:ext cx="5751019" cy="4591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1E237-56D3-0AEC-69C5-BF1F0511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Scaled &amp; Filtered (04-05) – No TPK &amp; HP Ratio &lt; 0.7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D593-7B44-B00B-1630-C1461F21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34"/>
            <a:ext cx="10515600" cy="53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11507 Observations Initially </a:t>
            </a:r>
            <a:r>
              <a:rPr lang="en-US" sz="1800" dirty="0">
                <a:sym typeface="Wingdings" pitchFamily="2" charset="2"/>
              </a:rPr>
              <a:t> 3063 Observations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207D-BDF6-67A6-EADC-111B62C8426D}"/>
              </a:ext>
            </a:extLst>
          </p:cNvPr>
          <p:cNvSpPr txBox="1"/>
          <p:nvPr/>
        </p:nvSpPr>
        <p:spPr>
          <a:xfrm>
            <a:off x="1427356" y="1552452"/>
            <a:ext cx="212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Ratio Histogram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6D77F-5B1C-5267-5526-CF6C35ECF545}"/>
              </a:ext>
            </a:extLst>
          </p:cNvPr>
          <p:cNvSpPr txBox="1"/>
          <p:nvPr/>
        </p:nvSpPr>
        <p:spPr>
          <a:xfrm>
            <a:off x="390211" y="4554450"/>
            <a:ext cx="5064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all instances of HP Ratio &gt;= 0.71 and all TPKs</a:t>
            </a:r>
          </a:p>
          <a:p>
            <a:r>
              <a:rPr lang="en-US" dirty="0"/>
              <a:t>Negligible correlations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E213B-D991-7B0A-1B36-E675095CFAEE}"/>
              </a:ext>
            </a:extLst>
          </p:cNvPr>
          <p:cNvSpPr/>
          <p:nvPr/>
        </p:nvSpPr>
        <p:spPr>
          <a:xfrm rot="5400000">
            <a:off x="7595013" y="3544443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5BB04E-1A97-D46E-379F-13E73B393C9C}"/>
              </a:ext>
            </a:extLst>
          </p:cNvPr>
          <p:cNvSpPr/>
          <p:nvPr/>
        </p:nvSpPr>
        <p:spPr>
          <a:xfrm>
            <a:off x="6877618" y="4354765"/>
            <a:ext cx="3724303" cy="109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person&#10;&#10;Description automatically generated">
            <a:extLst>
              <a:ext uri="{FF2B5EF4-FFF2-40B4-BE49-F238E27FC236}">
                <a16:creationId xmlns:a16="http://schemas.microsoft.com/office/drawing/2014/main" id="{0C863666-D3C8-08A1-1FA5-679D5059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5" y="1923100"/>
            <a:ext cx="5167912" cy="243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54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209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Wingdings</vt:lpstr>
      <vt:lpstr>Office Theme</vt:lpstr>
      <vt:lpstr>D&amp;D EDA</vt:lpstr>
      <vt:lpstr>Scaled &amp; Filtered (04-05) – All Data</vt:lpstr>
      <vt:lpstr>Scaled &amp; Filtered (04-05) – All Data</vt:lpstr>
      <vt:lpstr>Scaled &amp; Filtered (04-05) – Only TPK</vt:lpstr>
      <vt:lpstr>Scaled &amp; Filtered (04-05) – HP Ratio &lt; 1</vt:lpstr>
      <vt:lpstr>Scaled &amp; Filtered (04-05) – No TPK &amp; HP Ratio &lt; 1</vt:lpstr>
      <vt:lpstr>Scaled &amp; Filtered (04-05) – No TPK &amp; HP Ratio &lt; 0.7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D&amp;D EDA</dc:title>
  <dc:creator>Noah Waller</dc:creator>
  <cp:lastModifiedBy>Noah Waller</cp:lastModifiedBy>
  <cp:revision>7</cp:revision>
  <dcterms:created xsi:type="dcterms:W3CDTF">2024-04-07T13:37:00Z</dcterms:created>
  <dcterms:modified xsi:type="dcterms:W3CDTF">2024-04-07T15:17:58Z</dcterms:modified>
</cp:coreProperties>
</file>